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02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05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2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5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37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39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51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24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5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76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42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9B6C5-0083-4B9D-8FC5-8C1F967F4AC1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FE435-6F97-44AE-B1C3-AA56CA86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0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647569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      </a:t>
            </a:r>
            <a:r>
              <a:rPr lang="ru-RU" sz="3200" b="1" dirty="0" smtClean="0">
                <a:solidFill>
                  <a:srgbClr val="FF0000"/>
                </a:solidFill>
              </a:rPr>
              <a:t>Кризис трех лет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Лена\Desktop\a-young-girl-crying-vector-20246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4321728"/>
            <a:ext cx="1476163" cy="213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777686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Три года </a:t>
            </a:r>
            <a:r>
              <a:rPr lang="ru-RU" sz="2400" dirty="0"/>
              <a:t>– возраст, когда ребенку так хочется ощутить себя взрослым и </a:t>
            </a:r>
            <a:r>
              <a:rPr lang="ru-RU" sz="2400" dirty="0" smtClean="0"/>
              <a:t>самостоятельным</a:t>
            </a:r>
          </a:p>
          <a:p>
            <a:endParaRPr lang="ru-RU" sz="2400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        </a:t>
            </a:r>
            <a:r>
              <a:rPr lang="ru-RU" sz="2800" dirty="0" smtClean="0"/>
              <a:t>Признаки кризиса трех лет:</a:t>
            </a:r>
          </a:p>
          <a:p>
            <a:endParaRPr lang="ru-RU" b="1" dirty="0" smtClean="0"/>
          </a:p>
          <a:p>
            <a:pPr marL="342900" indent="-342900">
              <a:buAutoNum type="arabicPeriod"/>
            </a:pPr>
            <a:r>
              <a:rPr lang="ru-RU" sz="3200" b="1" dirty="0" smtClean="0"/>
              <a:t>Отрицание- </a:t>
            </a:r>
            <a:r>
              <a:rPr lang="ru-RU" sz="2400" dirty="0" smtClean="0"/>
              <a:t>«Нет», «не хочу», «не буду»</a:t>
            </a:r>
          </a:p>
          <a:p>
            <a:pPr marL="342900" indent="-342900">
              <a:buAutoNum type="arabicPeriod" startAt="2"/>
            </a:pPr>
            <a:r>
              <a:rPr lang="ru-RU" sz="3200" b="1" dirty="0" smtClean="0"/>
              <a:t>Упрямство- </a:t>
            </a:r>
            <a:r>
              <a:rPr lang="ru-RU" sz="2400" dirty="0" smtClean="0"/>
              <a:t>вынуждает взрослых идти на уступки</a:t>
            </a:r>
          </a:p>
          <a:p>
            <a:pPr marL="342900" indent="-342900">
              <a:buAutoNum type="arabicPeriod" startAt="3"/>
            </a:pPr>
            <a:r>
              <a:rPr lang="ru-RU" sz="3200" b="1" dirty="0" smtClean="0"/>
              <a:t>Своеволие- </a:t>
            </a:r>
            <a:r>
              <a:rPr lang="ru-RU" sz="2400" dirty="0" smtClean="0"/>
              <a:t>стремление к полной самостоятельности</a:t>
            </a:r>
          </a:p>
          <a:p>
            <a:r>
              <a:rPr lang="ru-RU" sz="3200" b="1" dirty="0" smtClean="0"/>
              <a:t>4. Агрессивность- </a:t>
            </a:r>
            <a:r>
              <a:rPr lang="ru-RU" sz="2400" dirty="0" smtClean="0"/>
              <a:t>грубость, драчливость</a:t>
            </a:r>
          </a:p>
        </p:txBody>
      </p:sp>
    </p:spTree>
    <p:extLst>
      <p:ext uri="{BB962C8B-B14F-4D97-AF65-F5344CB8AC3E}">
        <p14:creationId xmlns:p14="http://schemas.microsoft.com/office/powerpoint/2010/main" val="304663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3185" y="1305059"/>
            <a:ext cx="6912768" cy="36003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Поощрение  самостоятельности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3182" y="126876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          </a:t>
            </a:r>
            <a:endParaRPr lang="ru-RU" dirty="0" smtClean="0"/>
          </a:p>
        </p:txBody>
      </p:sp>
      <p:pic>
        <p:nvPicPr>
          <p:cNvPr id="1026" name="Picture 2" descr="C:\Users\Лена\Desktop\img1_3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38648"/>
            <a:ext cx="1368152" cy="191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Лена\Desktop\s12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62" y="2204864"/>
            <a:ext cx="5006349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Лена\Desktop\7e9c409a-a046-407e-a1af-a11f8d87e0a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05064"/>
            <a:ext cx="1942923" cy="241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31602" y="622429"/>
            <a:ext cx="3175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Как пережить кризис трех лет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75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691" y="584500"/>
            <a:ext cx="5807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Ругать малыша только за поступок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Лена\Desktop\3e4b724a0f788921aeca123be5b1c4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06687"/>
            <a:ext cx="3456384" cy="335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2777" y="4253447"/>
            <a:ext cx="1073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Дурак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 rot="824233">
            <a:off x="4652495" y="4129355"/>
            <a:ext cx="134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Жадина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6471" y="1107720"/>
            <a:ext cx="84019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     Ругать </a:t>
            </a:r>
            <a:r>
              <a:rPr lang="ru-RU" sz="3200" dirty="0"/>
              <a:t>можно только за неправильный </a:t>
            </a:r>
            <a:r>
              <a:rPr lang="ru-RU" sz="3200" dirty="0" smtClean="0"/>
              <a:t> поступок, но </a:t>
            </a:r>
            <a:r>
              <a:rPr lang="ru-RU" sz="3200" dirty="0"/>
              <a:t>ни в коем </a:t>
            </a:r>
            <a:r>
              <a:rPr lang="ru-RU" sz="3200" dirty="0" smtClean="0"/>
              <a:t>случае не </a:t>
            </a:r>
            <a:r>
              <a:rPr lang="ru-RU" sz="3200" dirty="0"/>
              <a:t>критиковать личность </a:t>
            </a:r>
            <a:r>
              <a:rPr lang="ru-RU" sz="3200" dirty="0" smtClean="0"/>
              <a:t>ребенка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       Лучше </a:t>
            </a:r>
            <a:r>
              <a:rPr lang="ru-RU" sz="3200" dirty="0"/>
              <a:t>сказать </a:t>
            </a:r>
            <a:r>
              <a:rPr lang="ru-RU" sz="3200" dirty="0" smtClean="0"/>
              <a:t> </a:t>
            </a:r>
            <a:r>
              <a:rPr lang="ru-RU" sz="3200" b="1" dirty="0" smtClean="0"/>
              <a:t>«</a:t>
            </a:r>
            <a:r>
              <a:rPr lang="ru-RU" sz="3200" b="1" dirty="0"/>
              <a:t>Ты поступил нехорошо</a:t>
            </a:r>
            <a:r>
              <a:rPr lang="ru-RU" sz="3200" b="1" dirty="0" smtClean="0"/>
              <a:t>», а не «Ты такой вредина»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9925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10081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Сохраняйте спокойствие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спокойнее вы реагируете на выходки малыша, тем меньше у него будет желания досадить вам</a:t>
            </a:r>
          </a:p>
        </p:txBody>
      </p:sp>
      <p:pic>
        <p:nvPicPr>
          <p:cNvPr id="2050" name="Picture 2" descr="C:\Users\Лена\Desktop\_81894-6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80928"/>
            <a:ext cx="2902875" cy="354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99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Давайте малышу право выбора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340768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Кризисный период у детей проходит намного спокойнее, когда родители считаются с их мнением. </a:t>
            </a:r>
          </a:p>
        </p:txBody>
      </p:sp>
      <p:pic>
        <p:nvPicPr>
          <p:cNvPr id="3074" name="Picture 2" descr="C:\Users\Лена\Desktop\vospitani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3"/>
            <a:ext cx="4754623" cy="335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95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Анализируйте ситуацию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41277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опросите </a:t>
            </a:r>
            <a:r>
              <a:rPr lang="ru-RU" dirty="0">
                <a:solidFill>
                  <a:schemeClr val="tx1"/>
                </a:solidFill>
              </a:rPr>
              <a:t>его поделиться с вами переживаниями, которые он испытывает, чтобы вместе найти выход из ситуации</a:t>
            </a:r>
          </a:p>
        </p:txBody>
      </p:sp>
      <p:pic>
        <p:nvPicPr>
          <p:cNvPr id="4098" name="Picture 2" descr="C:\Users\Лена\Desktop\75ef6030ce590e7d5d4642287e9fce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3096344" cy="314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46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93610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Твердое «НЕТ»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412776"/>
            <a:ext cx="6400800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границы, правила за которые выходить никак нельзя</a:t>
            </a:r>
          </a:p>
        </p:txBody>
      </p:sp>
      <p:pic>
        <p:nvPicPr>
          <p:cNvPr id="5122" name="Picture 2" descr="C:\Users\Лена\Desktop\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3662153" cy="318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Лена\Desktop\e5ce59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93233"/>
            <a:ext cx="2350838" cy="123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314096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314096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255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Как реагировать на истерики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не </a:t>
            </a:r>
            <a:r>
              <a:rPr lang="ru-RU" b="1" dirty="0"/>
              <a:t>стыдить ребенка за плач, не выговаривать ему, что он большой и как ему не стыдно, стыдя плачущего ребенка, мы не успокаиваем его, а добавляем боли</a:t>
            </a:r>
          </a:p>
          <a:p>
            <a:endParaRPr lang="ru-RU" b="1" dirty="0"/>
          </a:p>
          <a:p>
            <a:r>
              <a:rPr lang="ru-RU" b="1" dirty="0" smtClean="0"/>
              <a:t> не </a:t>
            </a:r>
            <a:r>
              <a:rPr lang="ru-RU" b="1" dirty="0"/>
              <a:t>грозить за плач наказанием и наказывать за это</a:t>
            </a:r>
          </a:p>
          <a:p>
            <a:endParaRPr lang="ru-RU" b="1" dirty="0"/>
          </a:p>
          <a:p>
            <a:r>
              <a:rPr lang="ru-RU" b="1" dirty="0"/>
              <a:t>  </a:t>
            </a:r>
            <a:r>
              <a:rPr lang="ru-RU" b="1" dirty="0" smtClean="0"/>
              <a:t>реже </a:t>
            </a:r>
            <a:r>
              <a:rPr lang="ru-RU" b="1" dirty="0"/>
              <a:t>запрещать "все трогать"</a:t>
            </a:r>
          </a:p>
          <a:p>
            <a:endParaRPr lang="ru-RU" b="1" dirty="0"/>
          </a:p>
          <a:p>
            <a:r>
              <a:rPr lang="ru-RU" b="1" dirty="0" smtClean="0"/>
              <a:t>  не </a:t>
            </a:r>
            <a:r>
              <a:rPr lang="ru-RU" b="1" dirty="0"/>
              <a:t>прерывать бесцеремонно игру ребенка</a:t>
            </a:r>
          </a:p>
          <a:p>
            <a:endParaRPr lang="ru-RU" b="1" dirty="0"/>
          </a:p>
          <a:p>
            <a:r>
              <a:rPr lang="ru-RU" b="1" dirty="0"/>
              <a:t> </a:t>
            </a:r>
            <a:r>
              <a:rPr lang="ru-RU" b="1" dirty="0" smtClean="0"/>
              <a:t> укладывать </a:t>
            </a:r>
            <a:r>
              <a:rPr lang="ru-RU" b="1" dirty="0"/>
              <a:t>ребенка спать в одно и тоже время</a:t>
            </a:r>
          </a:p>
          <a:p>
            <a:endParaRPr lang="ru-RU" b="1" dirty="0"/>
          </a:p>
          <a:p>
            <a:r>
              <a:rPr lang="ru-RU" b="1" dirty="0" smtClean="0"/>
              <a:t>  разрешать </a:t>
            </a:r>
            <a:r>
              <a:rPr lang="ru-RU" b="1" dirty="0"/>
              <a:t>смотреть определенные </a:t>
            </a:r>
            <a:r>
              <a:rPr lang="ru-RU" b="1" dirty="0" smtClean="0"/>
              <a:t>мультики, </a:t>
            </a:r>
            <a:r>
              <a:rPr lang="ru-RU" b="1" dirty="0"/>
              <a:t>не более 30 минут в день</a:t>
            </a:r>
          </a:p>
          <a:p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/>
              <a:t>не переутомлять ребенка интеллектуальными занятиями</a:t>
            </a:r>
          </a:p>
          <a:p>
            <a:endParaRPr lang="ru-RU" b="1" dirty="0"/>
          </a:p>
          <a:p>
            <a:r>
              <a:rPr lang="ru-RU" b="1" dirty="0"/>
              <a:t>Когда у ребенка начинается истерика, попытайтесь не обращать на нее внимание и помогите ребенку преодолеть ее. Разумеется нельзя уступать ребенку потому, что тогда он нарочно будет устраивать истерики, желая добиться своего. Если истерика происходит в людном месте - возьмите его на руки и с улыбкой, отнесите в более тихое место, где вы оба можете немного остыть.</a:t>
            </a:r>
          </a:p>
        </p:txBody>
      </p:sp>
    </p:spTree>
    <p:extLst>
      <p:ext uri="{BB962C8B-B14F-4D97-AF65-F5344CB8AC3E}">
        <p14:creationId xmlns:p14="http://schemas.microsoft.com/office/powerpoint/2010/main" val="1253807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936105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просто любите ребенка!</a:t>
            </a:r>
            <a:r>
              <a:rPr lang="ru-RU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Лена\Desktop\60o35t5cpdwko84swg0cog4oso0s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7597"/>
            <a:ext cx="3988296" cy="4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86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327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 Поощрение  самостоятельности </vt:lpstr>
      <vt:lpstr>Презентация PowerPoint</vt:lpstr>
      <vt:lpstr>Сохраняйте спокойствие</vt:lpstr>
      <vt:lpstr>Давайте малышу право выбора</vt:lpstr>
      <vt:lpstr>Анализируйте ситуацию</vt:lpstr>
      <vt:lpstr>Твердое «НЕТ»</vt:lpstr>
      <vt:lpstr>Как реагировать на истерики</vt:lpstr>
      <vt:lpstr>просто любите ребенка!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в детском саду</dc:title>
  <dc:creator>Лена</dc:creator>
  <cp:lastModifiedBy>Лена</cp:lastModifiedBy>
  <cp:revision>23</cp:revision>
  <dcterms:created xsi:type="dcterms:W3CDTF">2019-10-15T05:31:24Z</dcterms:created>
  <dcterms:modified xsi:type="dcterms:W3CDTF">2019-10-16T05:48:35Z</dcterms:modified>
</cp:coreProperties>
</file>